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45BF-7DBF-4E67-8680-859418D0661C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9660B-D502-493B-8F56-43E3F204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294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45BF-7DBF-4E67-8680-859418D0661C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9660B-D502-493B-8F56-43E3F204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311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45BF-7DBF-4E67-8680-859418D0661C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9660B-D502-493B-8F56-43E3F204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94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45BF-7DBF-4E67-8680-859418D0661C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9660B-D502-493B-8F56-43E3F204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940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45BF-7DBF-4E67-8680-859418D0661C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9660B-D502-493B-8F56-43E3F204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45BF-7DBF-4E67-8680-859418D0661C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9660B-D502-493B-8F56-43E3F204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681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45BF-7DBF-4E67-8680-859418D0661C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9660B-D502-493B-8F56-43E3F204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560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45BF-7DBF-4E67-8680-859418D0661C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9660B-D502-493B-8F56-43E3F204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356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45BF-7DBF-4E67-8680-859418D0661C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9660B-D502-493B-8F56-43E3F204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417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45BF-7DBF-4E67-8680-859418D0661C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9660B-D502-493B-8F56-43E3F204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519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45BF-7DBF-4E67-8680-859418D0661C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9660B-D502-493B-8F56-43E3F204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82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745BF-7DBF-4E67-8680-859418D0661C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9660B-D502-493B-8F56-43E3F2044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115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6.googleusercontent.com/QgnrdH0ft4-L7uGP3P8cq5Dkna3LPv__E_m48j2OJAmNB-t-C9B4_v40GE7Gp_6oGEySuXZjWWurY2hdivDIKuaAEq5PrN8xLu2Okc2HtQXzye1ze6SHdJKM5cE3rv-ptLJb8pFp2P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3295" y="0"/>
            <a:ext cx="9115125" cy="683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9045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s://lh6.googleusercontent.com/cVJ0BbZE7aUmsrigwJJIHiyIKL4kCE0ogwPiYc5c_5lmUjjVwls10s8pAa5CS2QL9ARgNw_-5_ArRiqnMTOvASl_4tEZi0_UHeHTH0OdLqne8nOu1Xn30zDLqtVEtGCGldk5GYYwQ-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044" y="60607"/>
            <a:ext cx="9063191" cy="6797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5743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lh5.googleusercontent.com/ab-qL7uZM7EiOh-lhogv-XW0q7cYldy9yjhe_dXivtUNTfj9VtO4jZ_JD0nieLadvCYH8FHdaZ_MYeudKZHUGdmm1Eb5649iUFJNjuXoj4qT8s1JrhIeiAg9NYPnunP1agLMgpT2m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524" y="89033"/>
            <a:ext cx="9025290" cy="6768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0550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North Allegheny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Google Earth Inspired Landscapes</dc:title>
  <dc:creator>Attwood, Chelsea</dc:creator>
  <cp:lastModifiedBy>Attwood, Chelsea</cp:lastModifiedBy>
  <cp:revision>2</cp:revision>
  <dcterms:created xsi:type="dcterms:W3CDTF">2020-03-23T15:20:22Z</dcterms:created>
  <dcterms:modified xsi:type="dcterms:W3CDTF">2020-03-23T15:57:04Z</dcterms:modified>
</cp:coreProperties>
</file>