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261" r:id="rId23"/>
    <p:sldId id="279" r:id="rId24"/>
    <p:sldId id="280" r:id="rId25"/>
    <p:sldId id="281" r:id="rId26"/>
    <p:sldId id="282" r:id="rId27"/>
    <p:sldId id="283" r:id="rId28"/>
    <p:sldId id="284" r:id="rId29"/>
    <p:sldId id="306" r:id="rId30"/>
    <p:sldId id="307" r:id="rId31"/>
    <p:sldId id="308" r:id="rId32"/>
    <p:sldId id="309" r:id="rId33"/>
    <p:sldId id="310" r:id="rId34"/>
    <p:sldId id="311" r:id="rId35"/>
    <p:sldId id="31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71" autoAdjust="0"/>
  </p:normalViewPr>
  <p:slideViewPr>
    <p:cSldViewPr>
      <p:cViewPr varScale="1">
        <p:scale>
          <a:sx n="67" d="100"/>
          <a:sy n="67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02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5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1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9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5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2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19CF8-58A7-44CF-B051-21B586238207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0A212-FB43-45FD-974E-FED886C4A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0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Determine the correct Possessive Adjective for each space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204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“your (plural)”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euer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19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“its”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>
                <a:solidFill>
                  <a:srgbClr val="FF0000"/>
                </a:solidFill>
              </a:rPr>
              <a:t>s</a:t>
            </a:r>
            <a:r>
              <a:rPr lang="en-US" sz="9600" dirty="0" err="1" smtClean="0">
                <a:solidFill>
                  <a:srgbClr val="FF0000"/>
                </a:solidFill>
              </a:rPr>
              <a:t>ein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3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915400" cy="3733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Warum</a:t>
            </a:r>
            <a:r>
              <a:rPr lang="en-US" sz="8800" dirty="0" smtClean="0"/>
              <a:t> </a:t>
            </a:r>
            <a:r>
              <a:rPr lang="en-US" sz="8800" dirty="0" err="1" smtClean="0"/>
              <a:t>macht</a:t>
            </a:r>
            <a:r>
              <a:rPr lang="en-US" sz="8800" dirty="0" smtClean="0"/>
              <a:t> </a:t>
            </a:r>
            <a:r>
              <a:rPr lang="en-US" sz="8800" dirty="0" err="1" smtClean="0"/>
              <a:t>ihr</a:t>
            </a:r>
            <a:r>
              <a:rPr lang="en-US" sz="8800" dirty="0" smtClean="0"/>
              <a:t> _______ </a:t>
            </a:r>
            <a:r>
              <a:rPr lang="en-US" dirty="0" smtClean="0"/>
              <a:t>(your plural) </a:t>
            </a:r>
            <a:r>
              <a:rPr lang="en-US" sz="8800" dirty="0" err="1" smtClean="0"/>
              <a:t>Hausaufgabe</a:t>
            </a:r>
            <a:r>
              <a:rPr lang="en-US" sz="8800" dirty="0" smtClean="0"/>
              <a:t> (f) </a:t>
            </a:r>
            <a:r>
              <a:rPr lang="en-US" sz="8800" dirty="0" err="1" smtClean="0"/>
              <a:t>nicht</a:t>
            </a:r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165231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eure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2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smtClean="0"/>
              <a:t>_______ (my) </a:t>
            </a:r>
            <a:r>
              <a:rPr lang="en-US" sz="8800" dirty="0" err="1" smtClean="0"/>
              <a:t>Vater</a:t>
            </a:r>
            <a:r>
              <a:rPr lang="en-US" sz="8800" dirty="0" smtClean="0"/>
              <a:t> (m) hat </a:t>
            </a:r>
            <a:r>
              <a:rPr lang="en-US" sz="8800" dirty="0" err="1" smtClean="0"/>
              <a:t>braune</a:t>
            </a:r>
            <a:r>
              <a:rPr lang="en-US" sz="8800" dirty="0" smtClean="0"/>
              <a:t> </a:t>
            </a:r>
            <a:r>
              <a:rPr lang="en-US" sz="8800" dirty="0" err="1" smtClean="0"/>
              <a:t>Haare</a:t>
            </a:r>
            <a:r>
              <a:rPr lang="en-US" sz="8800" dirty="0" smtClean="0"/>
              <a:t>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1371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Mein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0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Er</a:t>
            </a:r>
            <a:r>
              <a:rPr lang="en-US" sz="8800" dirty="0" smtClean="0"/>
              <a:t> </a:t>
            </a:r>
            <a:r>
              <a:rPr lang="en-US" sz="8800" dirty="0" err="1" smtClean="0"/>
              <a:t>wirft</a:t>
            </a:r>
            <a:r>
              <a:rPr lang="en-US" sz="8800" dirty="0" smtClean="0"/>
              <a:t> _______ (his) Football (m).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99059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seinen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64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6868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Er</a:t>
            </a:r>
            <a:r>
              <a:rPr lang="en-US" sz="8800" dirty="0" smtClean="0"/>
              <a:t> </a:t>
            </a:r>
            <a:r>
              <a:rPr lang="en-US" sz="8800" dirty="0" err="1" smtClean="0"/>
              <a:t>ist</a:t>
            </a:r>
            <a:r>
              <a:rPr lang="en-US" sz="8800" dirty="0" smtClean="0"/>
              <a:t> _______ (your) Cousin (m).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99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dein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6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Wir</a:t>
            </a:r>
            <a:r>
              <a:rPr lang="en-US" sz="8800" dirty="0" smtClean="0"/>
              <a:t> laden _______ (our) </a:t>
            </a:r>
            <a:r>
              <a:rPr lang="en-US" sz="8800" dirty="0" err="1" smtClean="0"/>
              <a:t>Onkel</a:t>
            </a:r>
            <a:r>
              <a:rPr lang="en-US" sz="8800" dirty="0" smtClean="0"/>
              <a:t> (m) </a:t>
            </a:r>
            <a:r>
              <a:rPr lang="en-US" sz="8800" dirty="0" err="1" smtClean="0"/>
              <a:t>ein</a:t>
            </a:r>
            <a:r>
              <a:rPr lang="en-US" sz="8800" dirty="0" smtClean="0"/>
              <a:t>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65231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unseren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6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45720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Sie</a:t>
            </a:r>
            <a:r>
              <a:rPr lang="en-US" sz="8800" dirty="0" smtClean="0"/>
              <a:t> muss _______ (her) </a:t>
            </a:r>
            <a:r>
              <a:rPr lang="en-US" sz="8800" dirty="0" err="1" smtClean="0"/>
              <a:t>Rechnung</a:t>
            </a:r>
            <a:r>
              <a:rPr lang="en-US" sz="8800" dirty="0" smtClean="0"/>
              <a:t> (f) </a:t>
            </a:r>
            <a:r>
              <a:rPr lang="en-US" sz="8800" dirty="0" err="1" smtClean="0"/>
              <a:t>zahlen</a:t>
            </a:r>
            <a:r>
              <a:rPr lang="en-US" sz="8800" dirty="0" smtClean="0"/>
              <a:t>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12192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ihre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52319"/>
            <a:ext cx="85344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Ist</a:t>
            </a:r>
            <a:r>
              <a:rPr lang="en-US" sz="8800" dirty="0" smtClean="0"/>
              <a:t> das _______ (your formal) </a:t>
            </a:r>
            <a:r>
              <a:rPr lang="en-US" sz="8800" dirty="0" err="1" smtClean="0"/>
              <a:t>Radiergummi</a:t>
            </a:r>
            <a:r>
              <a:rPr lang="en-US" sz="8800" dirty="0" smtClean="0"/>
              <a:t> (n)?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99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Ihr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5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534400" cy="3352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Er</a:t>
            </a:r>
            <a:r>
              <a:rPr lang="en-US" sz="8800" dirty="0" smtClean="0"/>
              <a:t> </a:t>
            </a:r>
            <a:r>
              <a:rPr lang="en-US" sz="8800" dirty="0" err="1" smtClean="0"/>
              <a:t>isst</a:t>
            </a:r>
            <a:r>
              <a:rPr lang="en-US" sz="8800" dirty="0" smtClean="0"/>
              <a:t> _______ (your plural) Hamburger (m) </a:t>
            </a:r>
            <a:r>
              <a:rPr lang="en-US" sz="8800" dirty="0" err="1" smtClean="0"/>
              <a:t>gern</a:t>
            </a:r>
            <a:r>
              <a:rPr lang="en-US" sz="8800" dirty="0" smtClean="0"/>
              <a:t>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33606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euren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Possessive Adjectives Practice…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Which chart do you look at to determine the endings for a possessive adjective?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937570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	Masc. 	Fem.		Neut. 	Pl.</a:t>
            </a:r>
          </a:p>
          <a:p>
            <a:endParaRPr lang="en-US" sz="3200" dirty="0" smtClean="0"/>
          </a:p>
          <a:p>
            <a:r>
              <a:rPr lang="en-US" sz="3200" dirty="0" smtClean="0"/>
              <a:t>Nom.		</a:t>
            </a:r>
            <a:r>
              <a:rPr lang="en-US" sz="3200" dirty="0" smtClean="0">
                <a:solidFill>
                  <a:srgbClr val="C00000"/>
                </a:solidFill>
              </a:rPr>
              <a:t>X		E		X		E</a:t>
            </a:r>
          </a:p>
          <a:p>
            <a:endParaRPr lang="en-US" sz="3200" dirty="0"/>
          </a:p>
          <a:p>
            <a:r>
              <a:rPr lang="en-US" sz="3200" dirty="0" smtClean="0"/>
              <a:t>Acc.		</a:t>
            </a:r>
            <a:r>
              <a:rPr lang="en-US" sz="3200" dirty="0" smtClean="0">
                <a:solidFill>
                  <a:srgbClr val="C00000"/>
                </a:solidFill>
              </a:rPr>
              <a:t>N		E		X		E</a:t>
            </a:r>
          </a:p>
          <a:p>
            <a:endParaRPr lang="en-US" sz="3200" dirty="0"/>
          </a:p>
          <a:p>
            <a:r>
              <a:rPr lang="en-US" sz="3200" dirty="0" smtClean="0"/>
              <a:t>Dat.		</a:t>
            </a:r>
            <a:r>
              <a:rPr lang="en-US" sz="3200" dirty="0" smtClean="0">
                <a:solidFill>
                  <a:srgbClr val="C00000"/>
                </a:solidFill>
              </a:rPr>
              <a:t>M		R		M		N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32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534400" cy="3352800"/>
          </a:xfrm>
        </p:spPr>
        <p:txBody>
          <a:bodyPr>
            <a:noAutofit/>
          </a:bodyPr>
          <a:lstStyle/>
          <a:p>
            <a:r>
              <a:rPr lang="en-US" sz="8800" dirty="0"/>
              <a:t> </a:t>
            </a:r>
            <a:r>
              <a:rPr lang="en-US" sz="8800" dirty="0" smtClean="0"/>
              <a:t>_______ (his) </a:t>
            </a:r>
            <a:r>
              <a:rPr lang="en-US" sz="8800" dirty="0" err="1" smtClean="0"/>
              <a:t>Wörterbuch</a:t>
            </a:r>
            <a:r>
              <a:rPr lang="en-US" sz="8800" dirty="0" smtClean="0"/>
              <a:t> (n) </a:t>
            </a:r>
            <a:r>
              <a:rPr lang="en-US" sz="8800" dirty="0" err="1" smtClean="0"/>
              <a:t>ist</a:t>
            </a:r>
            <a:r>
              <a:rPr lang="en-US" sz="8800" dirty="0" smtClean="0"/>
              <a:t> </a:t>
            </a:r>
            <a:r>
              <a:rPr lang="en-US" sz="8800" dirty="0" err="1" smtClean="0"/>
              <a:t>sehr</a:t>
            </a:r>
            <a:r>
              <a:rPr lang="en-US" sz="8800" dirty="0" smtClean="0"/>
              <a:t> </a:t>
            </a:r>
            <a:r>
              <a:rPr lang="en-US" sz="8800" dirty="0" err="1" smtClean="0"/>
              <a:t>hilfsreich</a:t>
            </a:r>
            <a:r>
              <a:rPr lang="en-US" sz="8800" dirty="0" smtClean="0"/>
              <a:t>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99059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Sein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42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1143000"/>
            <a:ext cx="9372600" cy="3352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Wo</a:t>
            </a:r>
            <a:r>
              <a:rPr lang="en-US" sz="8800" dirty="0" smtClean="0"/>
              <a:t> hast du _______ </a:t>
            </a:r>
            <a:r>
              <a:rPr lang="en-US" dirty="0" smtClean="0"/>
              <a:t>(your) </a:t>
            </a:r>
            <a:r>
              <a:rPr lang="en-US" sz="8800" dirty="0" err="1" smtClean="0"/>
              <a:t>Kuli</a:t>
            </a:r>
            <a:r>
              <a:rPr lang="en-US" sz="8800" dirty="0" smtClean="0"/>
              <a:t> </a:t>
            </a:r>
            <a:r>
              <a:rPr lang="en-US" dirty="0" smtClean="0"/>
              <a:t>(m) </a:t>
            </a:r>
            <a:r>
              <a:rPr lang="en-US" sz="8800" dirty="0" err="1" smtClean="0"/>
              <a:t>getan</a:t>
            </a:r>
            <a:r>
              <a:rPr lang="en-US" sz="8800" dirty="0" smtClean="0"/>
              <a:t> </a:t>
            </a:r>
            <a:r>
              <a:rPr lang="en-US" dirty="0" smtClean="0"/>
              <a:t>(have placed)?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5645" y="22098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deinen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18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6397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Sie</a:t>
            </a:r>
            <a:r>
              <a:rPr lang="en-US" sz="8800" dirty="0" smtClean="0"/>
              <a:t> </a:t>
            </a:r>
            <a:r>
              <a:rPr lang="en-US" sz="8800" dirty="0" err="1" smtClean="0"/>
              <a:t>ist</a:t>
            </a:r>
            <a:r>
              <a:rPr lang="en-US" sz="8800" dirty="0" smtClean="0"/>
              <a:t> _______ (his) </a:t>
            </a:r>
            <a:r>
              <a:rPr lang="en-US" sz="8800" dirty="0" err="1" smtClean="0"/>
              <a:t>Schwester</a:t>
            </a:r>
            <a:r>
              <a:rPr lang="en-US" sz="8800" dirty="0" smtClean="0"/>
              <a:t> (f).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99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rgbClr val="FF0000"/>
                </a:solidFill>
              </a:rPr>
              <a:t>s</a:t>
            </a:r>
            <a:r>
              <a:rPr lang="en-US" sz="8000" dirty="0" smtClean="0">
                <a:solidFill>
                  <a:srgbClr val="FF0000"/>
                </a:solidFill>
              </a:rPr>
              <a:t>eine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Er</a:t>
            </a:r>
            <a:r>
              <a:rPr lang="en-US" sz="8800" dirty="0" smtClean="0"/>
              <a:t> </a:t>
            </a:r>
            <a:r>
              <a:rPr lang="en-US" sz="8800" dirty="0" err="1" smtClean="0"/>
              <a:t>wirft</a:t>
            </a:r>
            <a:r>
              <a:rPr lang="en-US" sz="8800" dirty="0" smtClean="0"/>
              <a:t> _______ (his) Football (m).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99059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seinen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Wir</a:t>
            </a:r>
            <a:r>
              <a:rPr lang="en-US" sz="8800" dirty="0" smtClean="0"/>
              <a:t> laden _______ (our) </a:t>
            </a:r>
            <a:r>
              <a:rPr lang="en-US" sz="8800" dirty="0" err="1" smtClean="0"/>
              <a:t>Onkel</a:t>
            </a:r>
            <a:r>
              <a:rPr lang="en-US" sz="8800" dirty="0" smtClean="0"/>
              <a:t> (m) </a:t>
            </a:r>
            <a:r>
              <a:rPr lang="en-US" sz="8800" dirty="0" err="1" smtClean="0"/>
              <a:t>ein</a:t>
            </a:r>
            <a:r>
              <a:rPr lang="en-US" sz="8800" dirty="0" smtClean="0"/>
              <a:t>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652319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unseren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Sie</a:t>
            </a:r>
            <a:r>
              <a:rPr lang="en-US" sz="8800" dirty="0" smtClean="0"/>
              <a:t> </a:t>
            </a:r>
            <a:r>
              <a:rPr lang="en-US" sz="8800" dirty="0" err="1" smtClean="0"/>
              <a:t>ist</a:t>
            </a:r>
            <a:r>
              <a:rPr lang="en-US" sz="8800" dirty="0" smtClean="0"/>
              <a:t> _______ (my) </a:t>
            </a:r>
            <a:r>
              <a:rPr lang="en-US" sz="8800" dirty="0" err="1" smtClean="0"/>
              <a:t>Tante</a:t>
            </a:r>
            <a:r>
              <a:rPr lang="en-US" sz="8800" dirty="0" smtClean="0"/>
              <a:t> (f).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99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meine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3719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smtClean="0"/>
              <a:t>_______ (its) Mutter (f) </a:t>
            </a:r>
            <a:r>
              <a:rPr lang="en-US" sz="8800" dirty="0" err="1" smtClean="0"/>
              <a:t>ist</a:t>
            </a:r>
            <a:r>
              <a:rPr lang="en-US" sz="8800" dirty="0" smtClean="0"/>
              <a:t> </a:t>
            </a:r>
            <a:r>
              <a:rPr lang="en-US" sz="8800" dirty="0" err="1" smtClean="0"/>
              <a:t>ein</a:t>
            </a:r>
            <a:r>
              <a:rPr lang="en-US" sz="8800" dirty="0" smtClean="0"/>
              <a:t> Monster.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7620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Seine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590800"/>
          </a:xfrm>
        </p:spPr>
        <p:txBody>
          <a:bodyPr>
            <a:noAutofit/>
          </a:bodyPr>
          <a:lstStyle/>
          <a:p>
            <a:r>
              <a:rPr lang="en-US" sz="8800" dirty="0" smtClean="0"/>
              <a:t>Ralf </a:t>
            </a:r>
            <a:r>
              <a:rPr lang="en-US" sz="8800" dirty="0" err="1" smtClean="0"/>
              <a:t>ist</a:t>
            </a:r>
            <a:r>
              <a:rPr lang="en-US" sz="8800" dirty="0" smtClean="0"/>
              <a:t> _______ (her) Cousin (m).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99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ihr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Ich</a:t>
            </a:r>
            <a:r>
              <a:rPr lang="en-US" sz="8800" dirty="0" smtClean="0"/>
              <a:t> </a:t>
            </a:r>
            <a:r>
              <a:rPr lang="en-US" sz="8800" dirty="0" err="1" smtClean="0"/>
              <a:t>rufe</a:t>
            </a:r>
            <a:r>
              <a:rPr lang="en-US" sz="8800" dirty="0" smtClean="0"/>
              <a:t> _______ (your pl.) </a:t>
            </a:r>
            <a:r>
              <a:rPr lang="en-US" sz="8800" dirty="0" err="1" smtClean="0"/>
              <a:t>Onkel</a:t>
            </a:r>
            <a:r>
              <a:rPr lang="en-US" sz="8800" dirty="0" smtClean="0"/>
              <a:t> (m) an.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971266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euren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Hier</a:t>
            </a:r>
            <a:r>
              <a:rPr lang="en-US" sz="8800" dirty="0" smtClean="0"/>
              <a:t> </a:t>
            </a:r>
            <a:r>
              <a:rPr lang="en-US" sz="8800" dirty="0" err="1" smtClean="0"/>
              <a:t>sind</a:t>
            </a:r>
            <a:r>
              <a:rPr lang="en-US" sz="8800" dirty="0" smtClean="0"/>
              <a:t> ____ (my) </a:t>
            </a:r>
            <a:r>
              <a:rPr lang="en-US" sz="8800" dirty="0" err="1" smtClean="0"/>
              <a:t>Schwester</a:t>
            </a:r>
            <a:r>
              <a:rPr lang="en-US" sz="8800" dirty="0" smtClean="0"/>
              <a:t> Heike und Kirsten.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962561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meine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9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“our”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3352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unser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9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Das </a:t>
            </a:r>
            <a:r>
              <a:rPr lang="en-US" sz="8800" dirty="0" err="1" smtClean="0"/>
              <a:t>ist</a:t>
            </a:r>
            <a:r>
              <a:rPr lang="en-US" sz="8800" dirty="0" smtClean="0"/>
              <a:t> _____ (her) Mann Thorsten.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1632985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ihr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9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Ich</a:t>
            </a:r>
            <a:r>
              <a:rPr lang="en-US" sz="8800" dirty="0" smtClean="0"/>
              <a:t> </a:t>
            </a:r>
            <a:r>
              <a:rPr lang="en-US" sz="8800" dirty="0" err="1" smtClean="0"/>
              <a:t>kenne</a:t>
            </a:r>
            <a:r>
              <a:rPr lang="en-US" sz="8800" dirty="0" smtClean="0"/>
              <a:t> Thorsten und _____ (his) </a:t>
            </a:r>
            <a:r>
              <a:rPr lang="en-US" sz="8800" dirty="0" err="1" smtClean="0"/>
              <a:t>Vater</a:t>
            </a:r>
            <a:r>
              <a:rPr lang="en-US" sz="8800" dirty="0" smtClean="0"/>
              <a:t>. 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5814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seinen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9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Ist</a:t>
            </a:r>
            <a:r>
              <a:rPr lang="en-US" sz="8800" dirty="0" smtClean="0"/>
              <a:t> </a:t>
            </a:r>
            <a:r>
              <a:rPr lang="en-US" sz="8800" dirty="0" err="1" smtClean="0"/>
              <a:t>er</a:t>
            </a:r>
            <a:r>
              <a:rPr lang="en-US" sz="8800" dirty="0" smtClean="0"/>
              <a:t> </a:t>
            </a:r>
            <a:r>
              <a:rPr lang="en-US" sz="8800" dirty="0" err="1" smtClean="0"/>
              <a:t>nicht</a:t>
            </a:r>
            <a:r>
              <a:rPr lang="en-US" sz="8800" dirty="0" smtClean="0"/>
              <a:t> _____ (your </a:t>
            </a:r>
            <a:r>
              <a:rPr lang="en-US" sz="8800" dirty="0" err="1" smtClean="0"/>
              <a:t>fml</a:t>
            </a:r>
            <a:r>
              <a:rPr lang="en-US" sz="8800" dirty="0" smtClean="0"/>
              <a:t>) </a:t>
            </a:r>
            <a:r>
              <a:rPr lang="en-US" sz="8800" dirty="0" err="1" smtClean="0"/>
              <a:t>Bruder</a:t>
            </a:r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1556657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Ihr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79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err="1" smtClean="0"/>
              <a:t>Ist</a:t>
            </a:r>
            <a:r>
              <a:rPr lang="en-US" sz="8800" dirty="0" smtClean="0"/>
              <a:t> das ______ (your) </a:t>
            </a:r>
            <a:r>
              <a:rPr lang="en-US" sz="8800" dirty="0" err="1" smtClean="0"/>
              <a:t>Tante</a:t>
            </a:r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4800600" y="1567543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deine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Wo </a:t>
            </a:r>
            <a:r>
              <a:rPr lang="en-US" sz="8800" dirty="0" err="1" smtClean="0"/>
              <a:t>wohnen</a:t>
            </a:r>
            <a:r>
              <a:rPr lang="en-US" sz="8800" dirty="0" smtClean="0"/>
              <a:t> _____ (your pl.) </a:t>
            </a:r>
            <a:r>
              <a:rPr lang="en-US" sz="8800" dirty="0" err="1" smtClean="0"/>
              <a:t>Großeltern</a:t>
            </a:r>
            <a:r>
              <a:rPr lang="en-US" sz="8800" dirty="0" smtClean="0"/>
              <a:t>?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2860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err="1" smtClean="0">
                <a:solidFill>
                  <a:srgbClr val="FF0000"/>
                </a:solidFill>
              </a:rPr>
              <a:t>eure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686800" cy="3810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____ (his) Frau </a:t>
            </a:r>
            <a:r>
              <a:rPr lang="en-US" sz="8800" dirty="0" err="1" smtClean="0"/>
              <a:t>ist</a:t>
            </a:r>
            <a:r>
              <a:rPr lang="en-US" sz="8800" dirty="0" smtClean="0"/>
              <a:t> </a:t>
            </a:r>
            <a:r>
              <a:rPr lang="en-US" sz="8800" dirty="0" err="1" smtClean="0"/>
              <a:t>Professorin</a:t>
            </a:r>
            <a:r>
              <a:rPr lang="en-US" sz="8800" dirty="0" smtClean="0"/>
              <a:t> an der Uni.</a:t>
            </a:r>
            <a:endParaRPr lang="en-US" sz="8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990600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Seine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6764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“your (singular)”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276600" y="44196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>
                <a:solidFill>
                  <a:srgbClr val="FF0000"/>
                </a:solidFill>
              </a:rPr>
              <a:t>d</a:t>
            </a:r>
            <a:r>
              <a:rPr lang="en-US" sz="9600" dirty="0" err="1" smtClean="0">
                <a:solidFill>
                  <a:srgbClr val="FF0000"/>
                </a:solidFill>
              </a:rPr>
              <a:t>ein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17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“your (formal)”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Ihr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6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“my”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mein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4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“her”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>
                <a:solidFill>
                  <a:srgbClr val="FF0000"/>
                </a:solidFill>
              </a:rPr>
              <a:t>ihr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4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“his”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>
                <a:solidFill>
                  <a:srgbClr val="FF0000"/>
                </a:solidFill>
              </a:rPr>
              <a:t>s</a:t>
            </a:r>
            <a:r>
              <a:rPr lang="en-US" sz="9600" dirty="0" err="1" smtClean="0">
                <a:solidFill>
                  <a:srgbClr val="FF0000"/>
                </a:solidFill>
              </a:rPr>
              <a:t>ein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How do you say “their” in German?</a:t>
            </a:r>
            <a:endParaRPr lang="en-US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33528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>
                <a:solidFill>
                  <a:srgbClr val="FF0000"/>
                </a:solidFill>
              </a:rPr>
              <a:t>i</a:t>
            </a:r>
            <a:r>
              <a:rPr lang="en-US" sz="9600" dirty="0" err="1" smtClean="0">
                <a:solidFill>
                  <a:srgbClr val="FF0000"/>
                </a:solidFill>
              </a:rPr>
              <a:t>hr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06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424</Words>
  <Application>Microsoft Office PowerPoint</Application>
  <PresentationFormat>On-screen Show (4:3)</PresentationFormat>
  <Paragraphs>76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Determine the correct Possessive Adjective for each space</vt:lpstr>
      <vt:lpstr>Possessive Adjectives Practice…</vt:lpstr>
      <vt:lpstr>How do you say “our” in German?</vt:lpstr>
      <vt:lpstr>How do you say “your (singular)” in German?</vt:lpstr>
      <vt:lpstr>How do you say “your (formal)” in German?</vt:lpstr>
      <vt:lpstr>How do you say “my” in German?</vt:lpstr>
      <vt:lpstr>How do you say “her” in German?</vt:lpstr>
      <vt:lpstr>How do you say “his” in German?</vt:lpstr>
      <vt:lpstr>How do you say “their” in German?</vt:lpstr>
      <vt:lpstr>How do you say “your (plural)” in German?</vt:lpstr>
      <vt:lpstr>How do you say “its” in German?</vt:lpstr>
      <vt:lpstr>Warum macht ihr _______ (your plural) Hausaufgabe (f) nicht?</vt:lpstr>
      <vt:lpstr>_______ (my) Vater (m) hat braune Haare.</vt:lpstr>
      <vt:lpstr>Er wirft _______ (his) Football (m).</vt:lpstr>
      <vt:lpstr>Er ist _______ (your) Cousin (m).</vt:lpstr>
      <vt:lpstr>Wir laden _______ (our) Onkel (m) ein.</vt:lpstr>
      <vt:lpstr>Sie muss _______ (her) Rechnung (f) zahlen.</vt:lpstr>
      <vt:lpstr>Ist das _______ (your formal) Radiergummi (n)?</vt:lpstr>
      <vt:lpstr>Er isst _______ (your plural) Hamburger (m) gern.</vt:lpstr>
      <vt:lpstr> _______ (his) Wörterbuch (n) ist sehr hilfsreich.</vt:lpstr>
      <vt:lpstr>Wo hast du _______ (your) Kuli (m) getan (have placed)?</vt:lpstr>
      <vt:lpstr>Sie ist _______ (his) Schwester (f).</vt:lpstr>
      <vt:lpstr>Er wirft _______ (his) Football (m).</vt:lpstr>
      <vt:lpstr>Wir laden _______ (our) Onkel (m) ein.</vt:lpstr>
      <vt:lpstr>Sie ist _______ (my) Tante (f).</vt:lpstr>
      <vt:lpstr>_______ (its) Mutter (f) ist ein Monster.</vt:lpstr>
      <vt:lpstr>Ralf ist _______ (her) Cousin (m).</vt:lpstr>
      <vt:lpstr>Ich rufe _______ (your pl.) Onkel (m) an.</vt:lpstr>
      <vt:lpstr>Hier sind ____ (my) Schwester Heike und Kirsten.</vt:lpstr>
      <vt:lpstr>Das ist _____ (her) Mann Thorsten.</vt:lpstr>
      <vt:lpstr>Ich kenne Thorsten und _____ (his) Vater. </vt:lpstr>
      <vt:lpstr>Ist er nicht _____ (your fml) Bruder?</vt:lpstr>
      <vt:lpstr>Ist das ______ (your) Tante?</vt:lpstr>
      <vt:lpstr>Wo wohnen _____ (your pl.) Großeltern?</vt:lpstr>
      <vt:lpstr>____ (his) Frau ist Professorin an der Uni.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Duschek, Kimberly</dc:creator>
  <cp:lastModifiedBy>Duschek, Kimberly</cp:lastModifiedBy>
  <cp:revision>11</cp:revision>
  <dcterms:created xsi:type="dcterms:W3CDTF">2013-09-27T16:50:49Z</dcterms:created>
  <dcterms:modified xsi:type="dcterms:W3CDTF">2015-09-22T15:59:11Z</dcterms:modified>
</cp:coreProperties>
</file>