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sldIdLst>
    <p:sldId id="256" r:id="rId2"/>
    <p:sldId id="258" r:id="rId3"/>
    <p:sldId id="265" r:id="rId4"/>
    <p:sldId id="266" r:id="rId5"/>
    <p:sldId id="264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2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34ED-40C0-4BC6-8464-87D75925D50F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3CFD-857A-479E-A9A4-2AEF170C3E1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34ED-40C0-4BC6-8464-87D75925D50F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3CFD-857A-479E-A9A4-2AEF170C3E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34ED-40C0-4BC6-8464-87D75925D50F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3CFD-857A-479E-A9A4-2AEF170C3E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34ED-40C0-4BC6-8464-87D75925D50F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3CFD-857A-479E-A9A4-2AEF170C3E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34ED-40C0-4BC6-8464-87D75925D50F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3CFD-857A-479E-A9A4-2AEF170C3E1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34ED-40C0-4BC6-8464-87D75925D50F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3CFD-857A-479E-A9A4-2AEF170C3E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34ED-40C0-4BC6-8464-87D75925D50F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3CFD-857A-479E-A9A4-2AEF170C3E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34ED-40C0-4BC6-8464-87D75925D50F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3CFD-857A-479E-A9A4-2AEF170C3E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34ED-40C0-4BC6-8464-87D75925D50F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3CFD-857A-479E-A9A4-2AEF170C3E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34ED-40C0-4BC6-8464-87D75925D50F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3CFD-857A-479E-A9A4-2AEF170C3E1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B9934ED-40C0-4BC6-8464-87D75925D50F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6BA3CFD-857A-479E-A9A4-2AEF170C3E1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B9934ED-40C0-4BC6-8464-87D75925D50F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6BA3CFD-857A-479E-A9A4-2AEF170C3E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lencoe.com/ose/index.html" TargetMode="Externa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0"/>
            <a:ext cx="8077200" cy="167335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Welcome to Sixth Grade Science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Mr. L. Mortimer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56388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j-lt"/>
              </a:rPr>
              <a:t>Objective:  To familiarize families with the curriculum, policies, and </a:t>
            </a:r>
            <a:br>
              <a:rPr lang="en-US" b="1" dirty="0" smtClean="0">
                <a:latin typeface="+mj-lt"/>
              </a:rPr>
            </a:br>
            <a:r>
              <a:rPr lang="en-US" b="1" dirty="0" smtClean="0">
                <a:latin typeface="+mj-lt"/>
              </a:rPr>
              <a:t>                       procedures of sixth grade science.</a:t>
            </a:r>
          </a:p>
          <a:p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8177" y="2514599"/>
            <a:ext cx="1536223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778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Students given notice of quizzes and tests</a:t>
            </a:r>
          </a:p>
          <a:p>
            <a:r>
              <a:rPr lang="en-US" sz="2800" dirty="0"/>
              <a:t>Study guide provided for tests</a:t>
            </a:r>
          </a:p>
          <a:p>
            <a:r>
              <a:rPr lang="en-US" sz="2800" dirty="0"/>
              <a:t>Assignments, quiz dates, and test dates can be found on my homework page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 smtClean="0"/>
              <a:t>www.northallegheny.org</a:t>
            </a:r>
            <a:endParaRPr lang="en-US" sz="2400" dirty="0"/>
          </a:p>
          <a:p>
            <a:endParaRPr lang="en-US" sz="2800" dirty="0" smtClean="0"/>
          </a:p>
          <a:p>
            <a:r>
              <a:rPr lang="en-US" sz="2800" dirty="0" smtClean="0"/>
              <a:t>* </a:t>
            </a:r>
            <a:r>
              <a:rPr lang="en-US" sz="2800" dirty="0"/>
              <a:t>You may use Marshall’s homework site to access the page!</a:t>
            </a:r>
          </a:p>
        </p:txBody>
      </p:sp>
    </p:spTree>
    <p:extLst>
      <p:ext uri="{BB962C8B-B14F-4D97-AF65-F5344CB8AC3E}">
        <p14:creationId xmlns:p14="http://schemas.microsoft.com/office/powerpoint/2010/main" val="115464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514600"/>
            <a:ext cx="21717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Physical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b="1" dirty="0" smtClean="0"/>
              <a:t>Chapter 1:  The Nature of Science</a:t>
            </a:r>
          </a:p>
          <a:p>
            <a:pPr lvl="8"/>
            <a:r>
              <a:rPr lang="en-US" sz="2200" dirty="0" smtClean="0"/>
              <a:t>What is Science </a:t>
            </a:r>
          </a:p>
          <a:p>
            <a:pPr lvl="8"/>
            <a:r>
              <a:rPr lang="en-US" sz="2200" dirty="0" smtClean="0"/>
              <a:t>Science in Action</a:t>
            </a:r>
          </a:p>
          <a:p>
            <a:pPr lvl="8"/>
            <a:r>
              <a:rPr lang="en-US" sz="2200" dirty="0" smtClean="0"/>
              <a:t>Models in Science </a:t>
            </a:r>
          </a:p>
          <a:p>
            <a:r>
              <a:rPr lang="en-US" sz="2800" b="1" dirty="0" smtClean="0"/>
              <a:t>Chapter 2:  Measurement</a:t>
            </a:r>
          </a:p>
          <a:p>
            <a:pPr lvl="8"/>
            <a:r>
              <a:rPr lang="en-US" sz="2200" dirty="0" smtClean="0"/>
              <a:t>Description and Measurement</a:t>
            </a:r>
          </a:p>
          <a:p>
            <a:pPr lvl="8"/>
            <a:r>
              <a:rPr lang="en-US" sz="2200" dirty="0" smtClean="0"/>
              <a:t>SI Units</a:t>
            </a:r>
          </a:p>
          <a:p>
            <a:pPr lvl="8"/>
            <a:r>
              <a:rPr lang="en-US" sz="2200" dirty="0" smtClean="0"/>
              <a:t>Tables, Drawings and Graphs </a:t>
            </a:r>
          </a:p>
          <a:p>
            <a:r>
              <a:rPr lang="en-US" sz="2800" b="1" dirty="0" smtClean="0"/>
              <a:t>Chapter 3:  Atoms, Elements, and the Periodic Table</a:t>
            </a:r>
          </a:p>
          <a:p>
            <a:pPr lvl="8"/>
            <a:r>
              <a:rPr lang="en-US" sz="2200" dirty="0" smtClean="0"/>
              <a:t>Structures of Matter		</a:t>
            </a:r>
          </a:p>
          <a:p>
            <a:pPr lvl="8"/>
            <a:r>
              <a:rPr lang="en-US" sz="2200" dirty="0" smtClean="0"/>
              <a:t>The Simplest Matter</a:t>
            </a:r>
          </a:p>
          <a:p>
            <a:pPr lvl="8"/>
            <a:r>
              <a:rPr lang="en-US" sz="2200" dirty="0" smtClean="0"/>
              <a:t>Compounds and Mixtures</a:t>
            </a:r>
          </a:p>
        </p:txBody>
      </p:sp>
    </p:spTree>
    <p:extLst>
      <p:ext uri="{BB962C8B-B14F-4D97-AF65-F5344CB8AC3E}">
        <p14:creationId xmlns:p14="http://schemas.microsoft.com/office/powerpoint/2010/main" val="360991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b="1" dirty="0"/>
              <a:t>Chapter 4:  States of </a:t>
            </a:r>
            <a:r>
              <a:rPr lang="en-US" sz="2600" b="1" dirty="0" smtClean="0"/>
              <a:t>Matter</a:t>
            </a:r>
          </a:p>
          <a:p>
            <a:pPr lvl="8"/>
            <a:r>
              <a:rPr lang="en-US" dirty="0" smtClean="0"/>
              <a:t>Matter</a:t>
            </a:r>
          </a:p>
          <a:p>
            <a:pPr lvl="8"/>
            <a:r>
              <a:rPr lang="en-US" dirty="0" smtClean="0"/>
              <a:t>Changes of State</a:t>
            </a:r>
          </a:p>
          <a:p>
            <a:pPr lvl="8"/>
            <a:r>
              <a:rPr lang="en-US" dirty="0" smtClean="0"/>
              <a:t>Behavior of Fluids</a:t>
            </a:r>
            <a:endParaRPr lang="en-US" dirty="0"/>
          </a:p>
          <a:p>
            <a:r>
              <a:rPr lang="en-US" sz="2600" b="1" dirty="0"/>
              <a:t>Chapter 5:  Matter Properties and </a:t>
            </a:r>
            <a:r>
              <a:rPr lang="en-US" sz="2600" b="1" dirty="0" smtClean="0"/>
              <a:t>Changes</a:t>
            </a:r>
          </a:p>
          <a:p>
            <a:pPr lvl="8"/>
            <a:r>
              <a:rPr lang="en-US" dirty="0" smtClean="0"/>
              <a:t>Physical Properties</a:t>
            </a:r>
          </a:p>
          <a:p>
            <a:pPr lvl="8"/>
            <a:r>
              <a:rPr lang="en-US" dirty="0" smtClean="0"/>
              <a:t>Chemical Properties</a:t>
            </a:r>
          </a:p>
          <a:p>
            <a:pPr lvl="8"/>
            <a:r>
              <a:rPr lang="en-US" dirty="0" smtClean="0"/>
              <a:t>Physical and Chemical Changes </a:t>
            </a:r>
            <a:endParaRPr lang="en-US" dirty="0"/>
          </a:p>
          <a:p>
            <a:r>
              <a:rPr lang="en-US" sz="2600" b="1" dirty="0"/>
              <a:t>Chapter 10:  Motion and </a:t>
            </a:r>
            <a:r>
              <a:rPr lang="en-US" sz="2600" b="1" dirty="0" smtClean="0"/>
              <a:t>Momentum</a:t>
            </a:r>
          </a:p>
          <a:p>
            <a:pPr lvl="8"/>
            <a:r>
              <a:rPr lang="en-US" dirty="0" smtClean="0"/>
              <a:t>What  is motion?</a:t>
            </a:r>
          </a:p>
          <a:p>
            <a:pPr lvl="8"/>
            <a:r>
              <a:rPr lang="en-US" dirty="0" smtClean="0"/>
              <a:t>Acceleration</a:t>
            </a:r>
          </a:p>
          <a:p>
            <a:pPr lvl="8"/>
            <a:r>
              <a:rPr lang="en-US" dirty="0" smtClean="0"/>
              <a:t>Momentum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215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b="1" dirty="0"/>
              <a:t>Chapter 11:  Forces and Newton’s </a:t>
            </a:r>
            <a:r>
              <a:rPr lang="en-US" sz="2600" b="1" dirty="0" smtClean="0"/>
              <a:t>Law</a:t>
            </a:r>
          </a:p>
          <a:p>
            <a:pPr lvl="8"/>
            <a:r>
              <a:rPr lang="en-US" dirty="0" smtClean="0"/>
              <a:t>Newton’s First Law</a:t>
            </a:r>
          </a:p>
          <a:p>
            <a:pPr lvl="8"/>
            <a:r>
              <a:rPr lang="en-US" dirty="0" smtClean="0"/>
              <a:t>Newton’s Second Law</a:t>
            </a:r>
          </a:p>
          <a:p>
            <a:pPr lvl="8"/>
            <a:r>
              <a:rPr lang="en-US" dirty="0" smtClean="0"/>
              <a:t>Newton’s Third Law</a:t>
            </a:r>
            <a:endParaRPr lang="en-US" dirty="0"/>
          </a:p>
          <a:p>
            <a:r>
              <a:rPr lang="en-US" sz="2600" b="1" dirty="0"/>
              <a:t>Chapter 13:  Energy and Energy </a:t>
            </a:r>
            <a:r>
              <a:rPr lang="en-US" sz="2600" b="1" dirty="0" smtClean="0"/>
              <a:t>Resources</a:t>
            </a:r>
          </a:p>
          <a:p>
            <a:pPr lvl="8"/>
            <a:r>
              <a:rPr lang="en-US" dirty="0" smtClean="0"/>
              <a:t>What is energy? </a:t>
            </a:r>
          </a:p>
          <a:p>
            <a:pPr lvl="8"/>
            <a:r>
              <a:rPr lang="en-US" dirty="0" smtClean="0"/>
              <a:t>Energy Transformations</a:t>
            </a:r>
          </a:p>
          <a:p>
            <a:pPr lvl="8"/>
            <a:r>
              <a:rPr lang="en-US" dirty="0" smtClean="0"/>
              <a:t>Sources of Energy </a:t>
            </a:r>
            <a:endParaRPr lang="en-US" dirty="0"/>
          </a:p>
          <a:p>
            <a:r>
              <a:rPr lang="en-US" sz="2600" b="1" dirty="0"/>
              <a:t>Agricultural </a:t>
            </a:r>
            <a:r>
              <a:rPr lang="en-US" sz="2600" b="1" dirty="0" smtClean="0"/>
              <a:t>Science</a:t>
            </a:r>
          </a:p>
          <a:p>
            <a:pPr lvl="8"/>
            <a:r>
              <a:rPr lang="en-US" dirty="0" err="1" smtClean="0"/>
              <a:t>Webquest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529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Textbook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/>
              <a:t>Textbook can be accessed online   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Antique Olive Roman" pitchFamily="34" charset="0"/>
              </a:rPr>
              <a:t>F18BCD5F5B</a:t>
            </a:r>
            <a:endParaRPr lang="en-US" sz="2800" b="1" dirty="0">
              <a:solidFill>
                <a:schemeClr val="accent3">
                  <a:lumMod val="75000"/>
                </a:schemeClr>
              </a:solidFill>
              <a:latin typeface="Antique Olive Roman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915085"/>
            <a:ext cx="4401885" cy="2209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035" y="5250359"/>
            <a:ext cx="3238500" cy="136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630315"/>
            <a:ext cx="2003425" cy="230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26702" y="2304035"/>
            <a:ext cx="776287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i="1" dirty="0">
                <a:solidFill>
                  <a:srgbClr val="808080"/>
                </a:solidFill>
                <a:latin typeface="Calibri"/>
                <a:ea typeface="Calibri"/>
                <a:cs typeface="Times New Roman"/>
              </a:rPr>
              <a:t>Guide to Accessing Online Student Textbooks</a:t>
            </a:r>
            <a:endParaRPr lang="en-US" sz="1100" dirty="0">
              <a:latin typeface="Calibri"/>
              <a:ea typeface="Calibri"/>
              <a:cs typeface="Times New Roman"/>
            </a:endParaRPr>
          </a:p>
          <a:p>
            <a:r>
              <a:rPr lang="en-US" sz="1100" dirty="0">
                <a:solidFill>
                  <a:srgbClr val="17365D"/>
                </a:solidFill>
                <a:latin typeface="Calibri"/>
                <a:ea typeface="Calibri"/>
                <a:cs typeface="Times New Roman"/>
              </a:rPr>
              <a:t> </a:t>
            </a:r>
            <a:endParaRPr lang="en-US" sz="1100" dirty="0">
              <a:latin typeface="Calibri"/>
              <a:ea typeface="Calibri"/>
              <a:cs typeface="Times New Roman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Calibri"/>
                <a:ea typeface="Calibri"/>
                <a:cs typeface="Times New Roman"/>
              </a:rPr>
              <a:t>Browse to the following website:  </a:t>
            </a:r>
            <a:r>
              <a:rPr lang="en-US" sz="1100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5"/>
              </a:rPr>
              <a:t>http://www.glencoe.com/ose/index.html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2051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Graded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Class Activities </a:t>
            </a:r>
          </a:p>
          <a:p>
            <a:r>
              <a:rPr lang="en-US" sz="2800" dirty="0"/>
              <a:t>Homework</a:t>
            </a:r>
          </a:p>
          <a:p>
            <a:r>
              <a:rPr lang="en-US" sz="2800" dirty="0"/>
              <a:t>Quizzes</a:t>
            </a:r>
          </a:p>
          <a:p>
            <a:r>
              <a:rPr lang="en-US" sz="2800" dirty="0"/>
              <a:t>Tests</a:t>
            </a:r>
          </a:p>
          <a:p>
            <a:r>
              <a:rPr lang="en-US" sz="2800" dirty="0" smtClean="0"/>
              <a:t>Projects</a:t>
            </a:r>
          </a:p>
          <a:p>
            <a:pPr marL="118872" indent="0">
              <a:buNone/>
            </a:pPr>
            <a:endParaRPr lang="en-US" sz="2800" dirty="0"/>
          </a:p>
          <a:p>
            <a:r>
              <a:rPr lang="en-US" sz="2800" dirty="0" smtClean="0"/>
              <a:t>* </a:t>
            </a:r>
            <a:r>
              <a:rPr lang="en-US" sz="2800" dirty="0"/>
              <a:t>Extra credit may be built into various activities.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13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90 – 100%   = A</a:t>
            </a:r>
          </a:p>
          <a:p>
            <a:r>
              <a:rPr lang="en-US" sz="2800" dirty="0"/>
              <a:t>80 – 89%     = B</a:t>
            </a:r>
          </a:p>
          <a:p>
            <a:r>
              <a:rPr lang="en-US" sz="2800" dirty="0"/>
              <a:t>70 – 79</a:t>
            </a:r>
            <a:r>
              <a:rPr lang="en-US" sz="2800"/>
              <a:t>%     </a:t>
            </a:r>
            <a:r>
              <a:rPr lang="en-US" sz="2800" smtClean="0"/>
              <a:t> = </a:t>
            </a:r>
            <a:r>
              <a:rPr lang="en-US" sz="2800" dirty="0"/>
              <a:t>C</a:t>
            </a:r>
          </a:p>
          <a:p>
            <a:r>
              <a:rPr lang="en-US" sz="2800" dirty="0"/>
              <a:t>60 – 69%     = D</a:t>
            </a:r>
          </a:p>
          <a:p>
            <a:r>
              <a:rPr lang="en-US" sz="2800" dirty="0"/>
              <a:t>59% or below = E</a:t>
            </a:r>
          </a:p>
          <a:p>
            <a:endParaRPr lang="en-US" sz="2800" dirty="0"/>
          </a:p>
          <a:p>
            <a:r>
              <a:rPr lang="en-US" sz="2800" dirty="0" smtClean="0"/>
              <a:t>Accessing child’s grades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8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Required to keep track of assignments</a:t>
            </a:r>
          </a:p>
          <a:p>
            <a:r>
              <a:rPr lang="en-US" sz="2800" dirty="0"/>
              <a:t>Given time during class</a:t>
            </a:r>
          </a:p>
          <a:p>
            <a:r>
              <a:rPr lang="en-US" sz="2800" dirty="0"/>
              <a:t>Communication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429000"/>
            <a:ext cx="2316163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25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Absence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Upon return pick up missed work from assigned location</a:t>
            </a:r>
          </a:p>
          <a:p>
            <a:r>
              <a:rPr lang="en-US" sz="2800" dirty="0"/>
              <a:t>See me at anytime for </a:t>
            </a:r>
            <a:r>
              <a:rPr lang="en-US" sz="2800" dirty="0" smtClean="0"/>
              <a:t>assistance</a:t>
            </a:r>
          </a:p>
          <a:p>
            <a:r>
              <a:rPr lang="en-US" sz="2800" dirty="0" smtClean="0"/>
              <a:t>Vacation Form </a:t>
            </a:r>
          </a:p>
          <a:p>
            <a:pPr lvl="1"/>
            <a:r>
              <a:rPr lang="en-US" sz="2400" dirty="0" smtClean="0"/>
              <a:t>Obtain ahead of time to be considered legal absence</a:t>
            </a:r>
          </a:p>
          <a:p>
            <a:pPr lvl="1"/>
            <a:r>
              <a:rPr lang="en-US" sz="2400" dirty="0" smtClean="0"/>
              <a:t>Parents fill out top portion</a:t>
            </a:r>
          </a:p>
          <a:p>
            <a:pPr lvl="1"/>
            <a:r>
              <a:rPr lang="en-US" sz="2400" dirty="0" smtClean="0"/>
              <a:t>Student sees teachers for signatures &amp; work</a:t>
            </a:r>
          </a:p>
          <a:p>
            <a:pPr lvl="1"/>
            <a:r>
              <a:rPr lang="en-US" sz="2400" dirty="0" smtClean="0"/>
              <a:t>Parents sign form again/Student turns form in to office</a:t>
            </a:r>
          </a:p>
          <a:p>
            <a:pPr lvl="1"/>
            <a:r>
              <a:rPr lang="en-US" sz="2400" dirty="0" smtClean="0"/>
              <a:t>Work must be completed before return to school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278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70</TotalTime>
  <Words>325</Words>
  <Application>Microsoft Office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Welcome to Sixth Grade Science</vt:lpstr>
      <vt:lpstr>Introduction to Physical Science</vt:lpstr>
      <vt:lpstr>PowerPoint Presentation</vt:lpstr>
      <vt:lpstr>PowerPoint Presentation</vt:lpstr>
      <vt:lpstr>Online Textbook</vt:lpstr>
      <vt:lpstr>Graded Items</vt:lpstr>
      <vt:lpstr>Grading Scale</vt:lpstr>
      <vt:lpstr>Assignment Book</vt:lpstr>
      <vt:lpstr>Absence Procedures</vt:lpstr>
      <vt:lpstr>Homework Site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Sixth Grade Science</dc:title>
  <dc:creator>Owner</dc:creator>
  <cp:lastModifiedBy>Mortimer, Luke</cp:lastModifiedBy>
  <cp:revision>19</cp:revision>
  <dcterms:created xsi:type="dcterms:W3CDTF">2011-09-11T17:38:22Z</dcterms:created>
  <dcterms:modified xsi:type="dcterms:W3CDTF">2013-09-09T12:38:27Z</dcterms:modified>
</cp:coreProperties>
</file>