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85FEA-3FD9-E84A-B065-D352787033E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874D6-B264-BE4F-A73E-ADC7E7AC1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74D6-B264-BE4F-A73E-ADC7E7AC16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74D6-B264-BE4F-A73E-ADC7E7AC16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3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457D-34AA-1A42-872D-0B63827CB0A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7212-5E30-BC46-88BC-0CE0FB302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5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457D-34AA-1A42-872D-0B63827CB0A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7212-5E30-BC46-88BC-0CE0FB302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3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457D-34AA-1A42-872D-0B63827CB0A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7212-5E30-BC46-88BC-0CE0FB302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3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457D-34AA-1A42-872D-0B63827CB0A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7212-5E30-BC46-88BC-0CE0FB302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0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457D-34AA-1A42-872D-0B63827CB0A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7212-5E30-BC46-88BC-0CE0FB302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5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457D-34AA-1A42-872D-0B63827CB0A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7212-5E30-BC46-88BC-0CE0FB302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2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457D-34AA-1A42-872D-0B63827CB0A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7212-5E30-BC46-88BC-0CE0FB302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457D-34AA-1A42-872D-0B63827CB0A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7212-5E30-BC46-88BC-0CE0FB302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4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457D-34AA-1A42-872D-0B63827CB0A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7212-5E30-BC46-88BC-0CE0FB302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457D-34AA-1A42-872D-0B63827CB0A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7212-5E30-BC46-88BC-0CE0FB302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457D-34AA-1A42-872D-0B63827CB0A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7212-5E30-BC46-88BC-0CE0FB302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3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A457D-34AA-1A42-872D-0B63827CB0A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7212-5E30-BC46-88BC-0CE0FB302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9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ca-colacompany.com/water-stewardship-replenish-repor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le.com/supplier-responsibilit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Non-Market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257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Ravi Madhavan</a:t>
            </a:r>
          </a:p>
          <a:p>
            <a:endParaRPr lang="en-US" dirty="0" smtClean="0"/>
          </a:p>
          <a:p>
            <a:r>
              <a:rPr lang="en-US" sz="2400" dirty="0" smtClean="0"/>
              <a:t>Professor of Business Administration,</a:t>
            </a:r>
          </a:p>
          <a:p>
            <a:r>
              <a:rPr lang="en-US" sz="2400" dirty="0" smtClean="0"/>
              <a:t>Alcoa Foundation International Faculty Fellow &amp;</a:t>
            </a:r>
          </a:p>
          <a:p>
            <a:r>
              <a:rPr lang="en-US" sz="2400" dirty="0" smtClean="0"/>
              <a:t>Director, International Business Center</a:t>
            </a:r>
          </a:p>
          <a:p>
            <a:endParaRPr lang="en-US" sz="2400" dirty="0" smtClean="0"/>
          </a:p>
          <a:p>
            <a:r>
              <a:rPr lang="en-US" sz="2400" dirty="0" smtClean="0"/>
              <a:t>Katz Graduate School of Business, University of Pittsburgh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36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06 at 7.40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986"/>
            <a:ext cx="9144000" cy="4831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619" y="6308755"/>
            <a:ext cx="761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4"/>
              </a:rPr>
              <a:t>http://www.coca-colacompany.com/water-stewardship-replenish-report/</a:t>
            </a:r>
            <a:r>
              <a:rPr lang="en-US" sz="1400" dirty="0" smtClean="0"/>
              <a:t>, accessed 2/6/15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40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06 at 7.41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688"/>
            <a:ext cx="9144000" cy="4811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619" y="6308755"/>
            <a:ext cx="7176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3"/>
              </a:rPr>
              <a:t>https://www.apple.com/supplier-responsibility/</a:t>
            </a:r>
            <a:r>
              <a:rPr lang="en-US" sz="1400" dirty="0" smtClean="0"/>
              <a:t>, accessed 2/6/15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90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10" y="497129"/>
            <a:ext cx="8255000" cy="584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619" y="6308755"/>
            <a:ext cx="7176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Bach &amp; Allen,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99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Non-Market Strategy Lens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/>
          <a:lstStyle/>
          <a:p>
            <a:r>
              <a:rPr lang="en-US" dirty="0" smtClean="0"/>
              <a:t>Analysis – the (IA)</a:t>
            </a:r>
            <a:r>
              <a:rPr lang="en-US" baseline="30000" dirty="0" smtClean="0"/>
              <a:t>3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457200" y="1913513"/>
            <a:ext cx="4040188" cy="43952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</a:t>
            </a:r>
            <a:r>
              <a:rPr lang="en-US" b="1" dirty="0" smtClean="0"/>
              <a:t> Issue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Who are the </a:t>
            </a:r>
            <a:r>
              <a:rPr lang="en-US" b="1" dirty="0" smtClean="0"/>
              <a:t>Actors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are the actors’ </a:t>
            </a:r>
            <a:r>
              <a:rPr lang="en-US" b="1" dirty="0" smtClean="0"/>
              <a:t>Interests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 what </a:t>
            </a:r>
            <a:r>
              <a:rPr lang="en-US" b="1" dirty="0" smtClean="0"/>
              <a:t>Arena</a:t>
            </a:r>
            <a:r>
              <a:rPr lang="en-US" dirty="0" smtClean="0"/>
              <a:t> do the actors meet?</a:t>
            </a:r>
          </a:p>
          <a:p>
            <a:r>
              <a:rPr lang="en-US" dirty="0" smtClean="0"/>
              <a:t>What </a:t>
            </a:r>
            <a:r>
              <a:rPr lang="en-US" b="1" dirty="0" smtClean="0"/>
              <a:t>Information</a:t>
            </a:r>
            <a:r>
              <a:rPr lang="en-US" dirty="0" smtClean="0"/>
              <a:t> moves the issue in this arena?</a:t>
            </a:r>
          </a:p>
          <a:p>
            <a:r>
              <a:rPr lang="en-US" dirty="0" smtClean="0"/>
              <a:t>What </a:t>
            </a:r>
            <a:r>
              <a:rPr lang="en-US" b="1" dirty="0" smtClean="0"/>
              <a:t>Assets</a:t>
            </a:r>
            <a:r>
              <a:rPr lang="en-US" dirty="0" smtClean="0"/>
              <a:t> do the actors need to prevail in this arena?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/>
          <a:lstStyle/>
          <a:p>
            <a:r>
              <a:rPr lang="en-US" dirty="0" smtClean="0"/>
              <a:t>Integration 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645025" y="1913513"/>
            <a:ext cx="4498975" cy="439524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Address key market strategy issues</a:t>
            </a:r>
          </a:p>
          <a:p>
            <a:r>
              <a:rPr lang="en-US" dirty="0" smtClean="0"/>
              <a:t>Identify key non-market strategy issues, e.g.</a:t>
            </a:r>
          </a:p>
          <a:p>
            <a:pPr lvl="1"/>
            <a:r>
              <a:rPr lang="en-US" dirty="0" smtClean="0"/>
              <a:t>Regulation</a:t>
            </a:r>
          </a:p>
          <a:p>
            <a:pPr lvl="1"/>
            <a:r>
              <a:rPr lang="en-US" dirty="0" smtClean="0"/>
              <a:t>Intellectual property regime</a:t>
            </a:r>
          </a:p>
          <a:p>
            <a:pPr lvl="1"/>
            <a:r>
              <a:rPr lang="en-US" dirty="0" smtClean="0"/>
              <a:t>Business practices </a:t>
            </a:r>
          </a:p>
          <a:p>
            <a:pPr lvl="1"/>
            <a:r>
              <a:rPr lang="en-US" dirty="0" smtClean="0"/>
              <a:t>Labor practices</a:t>
            </a:r>
          </a:p>
          <a:p>
            <a:r>
              <a:rPr lang="en-US" dirty="0" smtClean="0"/>
              <a:t>Balance viability in host market with global company policy</a:t>
            </a:r>
          </a:p>
          <a:p>
            <a:r>
              <a:rPr lang="en-US" dirty="0" smtClean="0"/>
              <a:t>Assess consistency between market and non-market components of your strategy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6619" y="6308755"/>
            <a:ext cx="7176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Bach &amp; Allen,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24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Resources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David Bach and David Bruce Allen </a:t>
            </a:r>
            <a:r>
              <a:rPr lang="en-US" dirty="0" smtClean="0"/>
              <a:t>(2010), “What </a:t>
            </a:r>
            <a:r>
              <a:rPr lang="en-US" dirty="0"/>
              <a:t>Every CEO Needs to Know About </a:t>
            </a:r>
            <a:r>
              <a:rPr lang="en-US" i="1" dirty="0"/>
              <a:t>Non</a:t>
            </a:r>
            <a:r>
              <a:rPr lang="en-US" dirty="0"/>
              <a:t>market </a:t>
            </a:r>
            <a:r>
              <a:rPr lang="en-US" dirty="0" smtClean="0"/>
              <a:t>Strategy,” </a:t>
            </a:r>
            <a:r>
              <a:rPr lang="en-US" i="1" dirty="0" smtClean="0"/>
              <a:t>MIT Sloan Management Review</a:t>
            </a:r>
            <a:r>
              <a:rPr lang="en-US" dirty="0" smtClean="0"/>
              <a:t> Vol. 51, Issue 3, pp. 41-48.</a:t>
            </a:r>
          </a:p>
          <a:p>
            <a:r>
              <a:rPr lang="en-US" b="1" dirty="0" smtClean="0"/>
              <a:t>Nick </a:t>
            </a:r>
            <a:r>
              <a:rPr lang="en-US" b="1" dirty="0" err="1" smtClean="0"/>
              <a:t>Lovegrove</a:t>
            </a:r>
            <a:r>
              <a:rPr lang="en-US" b="1" dirty="0"/>
              <a:t> </a:t>
            </a:r>
            <a:r>
              <a:rPr lang="en-US" b="1" dirty="0" smtClean="0"/>
              <a:t>and Matthew Thomas</a:t>
            </a:r>
            <a:r>
              <a:rPr lang="en-US" dirty="0" smtClean="0"/>
              <a:t> (2013), “Triple-Strength Leadership,” </a:t>
            </a:r>
            <a:r>
              <a:rPr lang="en-US" i="1" dirty="0" smtClean="0"/>
              <a:t>Harvard </a:t>
            </a:r>
            <a:r>
              <a:rPr lang="en-US" i="1" dirty="0"/>
              <a:t>Business </a:t>
            </a:r>
            <a:r>
              <a:rPr lang="en-US" i="1" dirty="0" smtClean="0"/>
              <a:t>Review</a:t>
            </a:r>
            <a:r>
              <a:rPr lang="en-US" dirty="0" smtClean="0"/>
              <a:t> </a:t>
            </a:r>
            <a:r>
              <a:rPr lang="en-US" dirty="0"/>
              <a:t>Vol. </a:t>
            </a:r>
            <a:r>
              <a:rPr lang="en-US" dirty="0" smtClean="0"/>
              <a:t>91, </a:t>
            </a:r>
            <a:r>
              <a:rPr lang="en-US" dirty="0"/>
              <a:t>Issue 9, </a:t>
            </a:r>
            <a:r>
              <a:rPr lang="en-US" dirty="0" smtClean="0"/>
              <a:t>pp. 46</a:t>
            </a:r>
            <a:r>
              <a:rPr lang="en-US" dirty="0"/>
              <a:t>-56</a:t>
            </a:r>
            <a:r>
              <a:rPr lang="en-US" dirty="0" smtClean="0"/>
              <a:t>.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52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222</Words>
  <Application>Microsoft Office PowerPoint</Application>
  <PresentationFormat>On-screen Show (4:3)</PresentationFormat>
  <Paragraphs>34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Non-Market Strategies</vt:lpstr>
      <vt:lpstr>PowerPoint Presentation</vt:lpstr>
      <vt:lpstr>PowerPoint Presentation</vt:lpstr>
      <vt:lpstr>PowerPoint Presentation</vt:lpstr>
      <vt:lpstr>Using the Non-Market Strategy Lens</vt:lpstr>
      <vt:lpstr>Further Resources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Non-Market Strategies</dc:title>
  <dc:creator>Ravi Madhavan</dc:creator>
  <cp:lastModifiedBy>Stroud, Kylene</cp:lastModifiedBy>
  <cp:revision>13</cp:revision>
  <dcterms:created xsi:type="dcterms:W3CDTF">2015-02-06T12:44:32Z</dcterms:created>
  <dcterms:modified xsi:type="dcterms:W3CDTF">2015-02-09T16:41:16Z</dcterms:modified>
</cp:coreProperties>
</file>